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24" r:id="rId18"/>
    <p:sldId id="31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273" r:id="rId69"/>
    <p:sldId id="285" r:id="rId70"/>
    <p:sldId id="305" r:id="rId71"/>
    <p:sldId id="306" r:id="rId72"/>
    <p:sldId id="284" r:id="rId73"/>
    <p:sldId id="276" r:id="rId74"/>
    <p:sldId id="261" r:id="rId75"/>
    <p:sldId id="269" r:id="rId76"/>
    <p:sldId id="263" r:id="rId77"/>
    <p:sldId id="264" r:id="rId78"/>
    <p:sldId id="260" r:id="rId79"/>
    <p:sldId id="265" r:id="rId80"/>
    <p:sldId id="267" r:id="rId81"/>
    <p:sldId id="266" r:id="rId82"/>
    <p:sldId id="271" r:id="rId83"/>
    <p:sldId id="277" r:id="rId84"/>
    <p:sldId id="279" r:id="rId85"/>
    <p:sldId id="268" r:id="rId86"/>
    <p:sldId id="280" r:id="rId87"/>
    <p:sldId id="281" r:id="rId88"/>
    <p:sldId id="287" r:id="rId89"/>
    <p:sldId id="288" r:id="rId90"/>
    <p:sldId id="302" r:id="rId91"/>
    <p:sldId id="309" r:id="rId92"/>
    <p:sldId id="310" r:id="rId93"/>
    <p:sldId id="311" r:id="rId94"/>
    <p:sldId id="312" r:id="rId95"/>
    <p:sldId id="313" r:id="rId96"/>
    <p:sldId id="314" r:id="rId97"/>
    <p:sldId id="275" r:id="rId98"/>
    <p:sldId id="298" r:id="rId99"/>
    <p:sldId id="294" r:id="rId100"/>
    <p:sldId id="295" r:id="rId101"/>
    <p:sldId id="296" r:id="rId102"/>
    <p:sldId id="297" r:id="rId10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24"/>
            <p14:sldId id="31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D3C0-3F08-4D74-A670-553F1BA945EE}" v="115" dt="2024-11-09T22:08:55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321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custSel addSld delSld modSld sldOrd modMainMaster modSection modNotesMaster">
      <pc:chgData name="Ron Keidar" userId="bd522e22234dfd79" providerId="LiveId" clId="{3698D3C0-3F08-4D74-A670-553F1BA945EE}" dt="2024-11-09T20:58:15.944" v="638"/>
      <pc:docMkLst>
        <pc:docMk/>
      </pc:docMkLst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4" creationId="{B18A4A93-DC36-2F23-1140-95B2852623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7" creationId="{E40F91B0-0DCE-98E5-CC89-3F4B5D5357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7" creationId="{334F31CE-B31A-DD33-3124-F5E920EC58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8" creationId="{75C2A48B-3A4A-C143-4EF3-1E7897CBF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5" creationId="{AB18DA94-F8E8-458F-07F9-C4D9E067C7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9" creationId="{09DF4967-D201-1B6D-7EC1-3598EF1BBD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" creationId="{AA744518-AC66-0B10-1F24-CFE1ED9CD6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6" creationId="{1E5702DB-96F8-76AA-973B-C00BE8BC5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7" creationId="{9FE82CDA-1BED-F080-F551-10CB336D37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0" creationId="{256D9BCF-E4E6-152F-3DB0-07EA83CC83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9" creationId="{9F3D06EB-CC46-BCB9-D6CA-6B8518385E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" creationId="{2DB8F368-4E66-616D-51F1-5F3604965F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" creationId="{C3A91F61-EDC5-B671-9604-CEC703D2D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6" creationId="{3E9D258D-A544-BB48-B136-528703D69C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3" creationId="{7EC186F3-6B60-004B-751F-2214912E1A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09T20:58:15.944" v="638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modSp mod modNotes">
        <pc:chgData name="Ron Keidar" userId="bd522e22234dfd79" providerId="LiveId" clId="{3698D3C0-3F08-4D74-A670-553F1BA945EE}" dt="2024-11-09T20:58:15.944" v="638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6" creationId="{B0D63108-3440-698E-019B-748BD6C8DE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8" creationId="{051DB36B-673C-AEB7-CD1B-AEF16055E0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9" creationId="{A1749CC6-0175-17BF-0A3B-6148F2806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0" creationId="{7EB7A8CA-F716-F8B9-E958-74ADC64C5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1" creationId="{9027A760-1B9F-D06D-1C5F-80C4C7CD7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2" creationId="{B6FC478F-B492-D4C2-FACF-09CA62D96F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6" creationId="{F70391E3-3251-AFA5-C60C-96B0F7D9AB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5" creationId="{A2B94239-3DBB-2E5F-03A7-0BEDA70E63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7" creationId="{AA0D64A3-EA68-A8EA-FCDE-73BF9F4FFA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8" creationId="{8DC9A111-5C86-C52F-1945-0F5EB36874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9" creationId="{741E62BD-0787-4701-491B-E4CAE61116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0" creationId="{0AECCCA1-A72A-23BE-9D9D-E7E6E83556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1" creationId="{25FDC8B6-4815-2660-D68A-DF1930C56B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2" creationId="{7F388D34-816B-25A1-E982-20E56D5333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3" creationId="{651F7922-991D-0534-6ADA-33CAB1CA82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3" creationId="{47E2ED70-2770-6BA4-69A2-9908F513D34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13" creationId="{71C45B90-8472-BF9B-2524-2626EABCE58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45" creationId="{22CFA2A4-F82C-7CC7-468A-1B0716A885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" creationId="{3F6EE92D-7B66-70B0-DA6B-264521BB7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6" creationId="{39565348-4A1E-69B0-C1F8-7450F55485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9" creationId="{643D3BDA-417D-F79E-29ED-1F707412E4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3" creationId="{0296FB75-CAE4-8548-8566-9CE27B084F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44" creationId="{1F8FD5A7-1785-9FE5-FEAC-7923DC7116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52" creationId="{FBC0DB9E-C428-9FDB-680F-288D53E70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68" creationId="{210DAA5C-4C3E-1782-1637-6BE0E9B894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15" creationId="{B689732D-3AF2-0855-1B98-A91907ACBF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16" creationId="{29125F32-4BEC-E7C6-287E-3260067832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27" creationId="{739E4984-353A-1F2C-5872-F614DB0E50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30" creationId="{76B5410A-5FC7-2129-D8D1-2DD6A2BED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73" creationId="{486208D8-4940-6795-90ED-C59E01AE24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81" creationId="{5F978CC5-3B82-A366-710D-32F0D583B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85" creationId="{B1F44741-E786-02D4-E147-30FF2D1F6A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93" creationId="{DDDA9D21-9563-C2A8-9C7B-983A00B9AB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00" creationId="{8AAD2998-80F1-BAB2-A416-5AAE0706D7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53" creationId="{1F9A4B46-A003-2EA6-2646-7528517992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6831080" sldId="31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" creationId="{985C6A8D-F44B-A0F5-D423-E2BD0BC0AA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" creationId="{2DB8F368-4E66-616D-51F1-5F3604965F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09T20:58:15.944" v="638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1" creationId="{AC3169EC-6E63-70FA-3623-A18B4930E8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3" creationId="{08C76008-750F-82F7-88E1-C0496B85A5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7" creationId="{1DF463F7-E6F4-0CB3-CE16-DB352955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67" creationId="{F8A39CC6-179D-2D71-8D95-3D9F8779509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del">
          <ac:chgData name="Ron Keidar" userId="bd522e22234dfd79" providerId="LiveId" clId="{3698D3C0-3F08-4D74-A670-553F1BA945EE}" dt="2024-11-09T20:33:38.945" v="450" actId="22"/>
          <ac:spMkLst>
            <pc:docMk/>
            <pc:sldMk cId="3086040248" sldId="331"/>
            <ac:spMk id="103" creationId="{1EF51497-E0D4-5011-B08B-4C2D865F5F51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3698D3C0-3F08-4D74-A670-553F1BA945EE}" dt="2024-11-09T18:49:07.345" v="229"/>
          <ac:picMkLst>
            <pc:docMk/>
            <pc:sldMk cId="3086040248" sldId="331"/>
            <ac:picMk id="50" creationId="{D4B977BB-DD70-7C6A-80BF-C1DCE7AEEF4E}"/>
          </ac:picMkLst>
        </pc:picChg>
        <pc:picChg chg="add mod">
          <ac:chgData name="Ron Keidar" userId="bd522e22234dfd79" providerId="LiveId" clId="{3698D3C0-3F08-4D74-A670-553F1BA945EE}" dt="2024-11-09T18:49:07.345" v="229"/>
          <ac:picMkLst>
            <pc:docMk/>
            <pc:sldMk cId="3086040248" sldId="331"/>
            <ac:picMk id="60" creationId="{CF169993-BB77-B49B-910F-EA3D0A96C3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add mod">
          <ac:chgData name="Ron Keidar" userId="bd522e22234dfd79" providerId="LiveId" clId="{3698D3C0-3F08-4D74-A670-553F1BA945EE}" dt="2024-11-09T18:49:07.345" v="229"/>
          <ac:cxnSpMkLst>
            <pc:docMk/>
            <pc:sldMk cId="3086040248" sldId="331"/>
            <ac:cxnSpMk id="64" creationId="{1A94B7F9-4C4F-526A-610D-3983B43C19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6" creationId="{45B25EE8-8FC0-2BD3-5D4B-7907616A4BCF}"/>
          </ac:cxnSpMkLst>
        </pc:cxnChg>
        <pc:cxnChg chg="del mod">
          <ac:chgData name="Ron Keidar" userId="bd522e22234dfd79" providerId="LiveId" clId="{3698D3C0-3F08-4D74-A670-553F1BA945EE}" dt="2024-11-09T20:24:00.764" v="405" actId="478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5" creationId="{AB18DA94-F8E8-458F-07F9-C4D9E067C7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8" creationId="{75C2A48B-3A4A-C143-4EF3-1E7897CBF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7" creationId="{E40F91B0-0DCE-98E5-CC89-3F4B5D5357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3" creationId="{7EC186F3-6B60-004B-751F-2214912E1A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09T20:58:15.944" v="638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  <pc:spChg chg="mod">
          <ac:chgData name="Ron Keidar" userId="bd522e22234dfd79" providerId="LiveId" clId="{3698D3C0-3F08-4D74-A670-553F1BA945EE}" dt="2024-11-09T18:50:34.597" v="265" actId="164"/>
          <ac:spMkLst>
            <pc:docMk/>
            <pc:sldMk cId="458797095" sldId="371"/>
            <ac:spMk id="110" creationId="{E6126D91-E571-850E-0646-BB11E3F6765B}"/>
          </ac:spMkLst>
        </pc:spChg>
        <pc:grpChg chg="add mod">
          <ac:chgData name="Ron Keidar" userId="bd522e22234dfd79" providerId="LiveId" clId="{3698D3C0-3F08-4D74-A670-553F1BA945EE}" dt="2024-11-09T18:50:34.597" v="265" actId="164"/>
          <ac:grpSpMkLst>
            <pc:docMk/>
            <pc:sldMk cId="458797095" sldId="371"/>
            <ac:grpSpMk id="4" creationId="{FF4FF9D2-A262-7C1C-38C7-4DA54FF28AC8}"/>
          </ac:grpSpMkLst>
        </pc:grpChg>
        <pc:picChg chg="mod">
          <ac:chgData name="Ron Keidar" userId="bd522e22234dfd79" providerId="LiveId" clId="{3698D3C0-3F08-4D74-A670-553F1BA945EE}" dt="2024-11-09T18:50:34.597" v="265" actId="164"/>
          <ac:picMkLst>
            <pc:docMk/>
            <pc:sldMk cId="458797095" sldId="371"/>
            <ac:picMk id="40" creationId="{089B343B-83CF-B143-16CE-171F52CC48A0}"/>
          </ac:picMkLst>
        </pc:pic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del mod">
          <ac:chgData name="Ron Keidar" userId="bd522e22234dfd79" providerId="LiveId" clId="{834D198D-FE0F-4E0A-A057-268A858F1B5E}" dt="2024-09-08T21:55:09.180" v="9771" actId="478"/>
          <ac:spMkLst>
            <pc:docMk/>
            <pc:sldMk cId="3127032368" sldId="323"/>
            <ac:spMk id="4" creationId="{AA828893-7EED-5107-2739-50652C9E5E24}"/>
          </ac:spMkLst>
        </pc:spChg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del">
          <ac:chgData name="Ron Keidar" userId="bd522e22234dfd79" providerId="LiveId" clId="{834D198D-FE0F-4E0A-A057-268A858F1B5E}" dt="2024-09-08T21:55:15.500" v="9773" actId="478"/>
          <ac:spMkLst>
            <pc:docMk/>
            <pc:sldMk cId="3127032368" sldId="323"/>
            <ac:spMk id="12" creationId="{888E948C-7C85-7F0A-D76A-E11EAC24853C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del mod">
          <ac:chgData name="Ron Keidar" userId="bd522e22234dfd79" providerId="LiveId" clId="{834D198D-FE0F-4E0A-A057-268A858F1B5E}" dt="2024-09-08T21:55:15.500" v="9773" actId="478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5" creationId="{6102250A-283C-82F5-3F69-9C2AC5826418}"/>
          </ac:cxnSpMkLst>
        </pc:cxn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19" creationId="{42C78454-2B02-684F-F302-48F58C5738AA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20" creationId="{B3E348F9-4BDB-F31E-B807-B145B6AEC233}"/>
          </ac:spMkLst>
        </pc:spChg>
        <pc:picChg chg="add del mod">
          <ac:chgData name="Ron Keidar" userId="bd522e22234dfd79" providerId="LiveId" clId="{834D198D-FE0F-4E0A-A057-268A858F1B5E}" dt="2024-09-08T21:56:09.138" v="9778" actId="47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1" creationId="{B3F75311-57C2-D6D8-7BE0-D6637C9C49B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3" creationId="{B8D0F9E0-9222-2CF8-4009-960843C96475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  <pc:spChg chg="mod">
          <ac:chgData name="Gil Keidar" userId="39bab330baa1541e" providerId="LiveId" clId="{2DB453AE-7643-460E-AD0E-13DA856CFA35}" dt="2024-09-20T02:11:50.975" v="3" actId="20577"/>
          <ac:spMkLst>
            <pc:docMk/>
            <pc:sldMk cId="1820278977" sldId="348"/>
            <ac:spMk id="12" creationId="{320CF342-B9FD-D13A-D350-C97D9065E710}"/>
          </ac:spMkLst>
        </pc:sp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FCA-79C1-450E-8847-0BC53930515C}" type="datetime1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5436-CE57-46A5-9985-49719D6BCDE5}" type="datetime1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ED0EC9-309A-4DDA-9321-825D677AB5BB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ACA35-D96D-47F7-8D8F-D8EF749825B7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ECADCD-7379-427B-9C46-509ED49A7C7D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6C3800-06AD-47D2-A8A0-1AED0B30BF14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C4DED7-B7C5-438E-9C46-8632E2542654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5E10B2-6A6F-4F1B-AA37-E2BD40A0667D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2C5B20-88C3-4D43-B4E3-28D7B6201531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508C7C-0DF3-42A2-9B61-25A30857D8C1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74FCC-F8F5-432C-B468-F6039CC764B1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0C211E-46E1-4F07-9C96-F382269248D5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08D1AC-79C5-4EB8-9A2A-C9CD1C3E2FC7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76126D-AB26-42CB-BC50-561715FF0D93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938694-6C14-4B6D-AAEB-69C0DF4AFEA3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2957C3-8C51-4596-9D3B-367CBF51788C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49A210-B896-42DA-903F-2E652914DD5E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8A9DD6-D1F7-40C4-B23D-7D393E3140A6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F70CD6-EA58-4661-978D-2E83AD31E0E8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C00D1-52CF-4302-B59B-2DD290524E5B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8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11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58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59.xml"/><Relationship Id="rId4" Type="http://schemas.openxmlformats.org/officeDocument/2006/relationships/slide" Target="slide48.xml"/><Relationship Id="rId9" Type="http://schemas.openxmlformats.org/officeDocument/2006/relationships/slide" Target="slide53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7.xml"/><Relationship Id="rId10" Type="http://schemas.openxmlformats.org/officeDocument/2006/relationships/slide" Target="slide48.xml"/><Relationship Id="rId4" Type="http://schemas.openxmlformats.org/officeDocument/2006/relationships/image" Target="../media/image11.jpeg"/><Relationship Id="rId9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4.xml"/><Relationship Id="rId18" Type="http://schemas.openxmlformats.org/officeDocument/2006/relationships/slide" Target="slide53.xml"/><Relationship Id="rId3" Type="http://schemas.openxmlformats.org/officeDocument/2006/relationships/slide" Target="slide49.xml"/><Relationship Id="rId21" Type="http://schemas.openxmlformats.org/officeDocument/2006/relationships/slide" Target="slide7.xml"/><Relationship Id="rId7" Type="http://schemas.openxmlformats.org/officeDocument/2006/relationships/slide" Target="slide58.xml"/><Relationship Id="rId12" Type="http://schemas.openxmlformats.org/officeDocument/2006/relationships/slide" Target="slide60.xml"/><Relationship Id="rId17" Type="http://schemas.openxmlformats.org/officeDocument/2006/relationships/slide" Target="slide70.xml"/><Relationship Id="rId2" Type="http://schemas.openxmlformats.org/officeDocument/2006/relationships/image" Target="../media/image16.png"/><Relationship Id="rId16" Type="http://schemas.openxmlformats.org/officeDocument/2006/relationships/slide" Target="slide54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1.xml"/><Relationship Id="rId24" Type="http://schemas.openxmlformats.org/officeDocument/2006/relationships/image" Target="../media/image8.png"/><Relationship Id="rId5" Type="http://schemas.openxmlformats.org/officeDocument/2006/relationships/slide" Target="slide47.xml"/><Relationship Id="rId15" Type="http://schemas.openxmlformats.org/officeDocument/2006/relationships/slide" Target="slide56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7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6.xml"/><Relationship Id="rId2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6.xml"/><Relationship Id="rId3" Type="http://schemas.openxmlformats.org/officeDocument/2006/relationships/slide" Target="slide61.xml"/><Relationship Id="rId21" Type="http://schemas.openxmlformats.org/officeDocument/2006/relationships/slide" Target="slide10.xml"/><Relationship Id="rId7" Type="http://schemas.openxmlformats.org/officeDocument/2006/relationships/slide" Target="slide65.xml"/><Relationship Id="rId12" Type="http://schemas.openxmlformats.org/officeDocument/2006/relationships/slide" Target="slide13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slide" Target="slide66.xml"/><Relationship Id="rId20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14.xml"/><Relationship Id="rId24" Type="http://schemas.openxmlformats.org/officeDocument/2006/relationships/slide" Target="slide15.xml"/><Relationship Id="rId5" Type="http://schemas.openxmlformats.org/officeDocument/2006/relationships/slide" Target="slide59.xml"/><Relationship Id="rId15" Type="http://schemas.openxmlformats.org/officeDocument/2006/relationships/slide" Target="slide60.xml"/><Relationship Id="rId23" Type="http://schemas.openxmlformats.org/officeDocument/2006/relationships/image" Target="../media/image1.png"/><Relationship Id="rId10" Type="http://schemas.openxmlformats.org/officeDocument/2006/relationships/slide" Target="slide54.xml"/><Relationship Id="rId19" Type="http://schemas.openxmlformats.org/officeDocument/2006/relationships/slide" Target="slide58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12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9.png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043639" y="3192040"/>
            <a:ext cx="237161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PC High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840417" y="4761692"/>
            <a:ext cx="448841" cy="169277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dirty="0"/>
              <a:t>PC[7:0 ]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913273" y="4793775"/>
            <a:ext cx="674865" cy="169277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14657" y="2699135"/>
            <a:ext cx="737641" cy="738029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1100" dirty="0"/>
              <a:t>PC Low</a:t>
            </a:r>
          </a:p>
          <a:p>
            <a:pPr algn="ctr"/>
            <a:r>
              <a:rPr lang="en-US" sz="11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56374" y="1601280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PC High</a:t>
            </a:r>
          </a:p>
          <a:p>
            <a:pPr algn="ctr"/>
            <a:r>
              <a:rPr lang="en-US" sz="1100" dirty="0"/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32009" y="3060273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90" y="520180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7" y="506983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7" y="5282657"/>
            <a:ext cx="1839802" cy="4878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7" y="4039640"/>
            <a:ext cx="1818858" cy="124301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3007386"/>
            <a:ext cx="1767294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7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8" y="5775413"/>
            <a:ext cx="886461" cy="276999"/>
            <a:chOff x="7341000" y="5775412"/>
            <a:chExt cx="886460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9" y="5554433"/>
            <a:ext cx="4013340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9" y="4864203"/>
            <a:ext cx="1263765" cy="10497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688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91516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1"/>
            <a:ext cx="423265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760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9" y="2620380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910827" cy="57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3.3v – 5v</a:t>
            </a:r>
          </a:p>
          <a:p>
            <a:r>
              <a:rPr lang="en-US" sz="1051" dirty="0"/>
              <a:t>bi-directional</a:t>
            </a:r>
          </a:p>
          <a:p>
            <a:r>
              <a:rPr lang="en-US" sz="1051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3"/>
            <a:ext cx="3214675" cy="399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8"/>
            <a:ext cx="3458527" cy="76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9" y="5405129"/>
            <a:ext cx="3814487" cy="837339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9" y="5283116"/>
            <a:ext cx="3814487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830677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758541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1" y="599089"/>
            <a:ext cx="1224815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7" y="311591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1100" dirty="0"/>
                        <a:t>Base </a:t>
                      </a:r>
                      <a:r>
                        <a:rPr lang="en-US" sz="1100" dirty="0" err="1"/>
                        <a:t>Addr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r>
                        <a:rPr lang="en-US" sz="11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784189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11 - </a:t>
            </a:r>
            <a:r>
              <a:rPr lang="en-US" sz="1051" dirty="0" err="1"/>
              <a:t>Serial_IN</a:t>
            </a:r>
            <a:endParaRPr lang="en-US" sz="1051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7518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9" y="3476555"/>
            <a:ext cx="793807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7" y="3493386"/>
            <a:ext cx="827471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9" y="3873113"/>
            <a:ext cx="1787223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7"/>
            <a:ext cx="34015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9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50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50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9" y="2788310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9" y="1657844"/>
            <a:ext cx="439121" cy="40322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5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5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3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3" y="1546166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1" y="4769192"/>
            <a:ext cx="1224815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3" y="4187423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r>
                        <a:rPr lang="en-US" sz="11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Addr_En</a:t>
                      </a:r>
                      <a:r>
                        <a:rPr lang="en-US" sz="11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Dat_ </a:t>
                      </a:r>
                      <a:r>
                        <a:rPr lang="en-US" sz="1100" dirty="0" err="1"/>
                        <a:t>dir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5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3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1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1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2"/>
            <a:ext cx="172790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80" y="3469399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90" y="3592510"/>
            <a:ext cx="172790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9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3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10" y="1838229"/>
            <a:ext cx="1329598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2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3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6" y="2380491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6" y="3619979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2" y="1352859"/>
            <a:ext cx="941007" cy="10935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86381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2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5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FetchCycle</a:t>
                      </a:r>
                      <a:r>
                        <a:rPr lang="en-US" sz="15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4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2" y="2554393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8" y="2325753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9" y="2353161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7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8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2" y="226082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047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11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119564</TotalTime>
  <Words>16127</Words>
  <Application>Microsoft Office PowerPoint</Application>
  <PresentationFormat>Widescreen</PresentationFormat>
  <Paragraphs>5731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2024-11-09T20:53:33Z</cp:lastPrinted>
  <dcterms:created xsi:type="dcterms:W3CDTF">2022-02-06T02:47:09Z</dcterms:created>
  <dcterms:modified xsi:type="dcterms:W3CDTF">2024-11-09T22:09:04Z</dcterms:modified>
</cp:coreProperties>
</file>